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5746ED1-7365-4B72-8F9C-41DD033DCA5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5B751F-5C25-4D1D-82DD-82C2BFAFD41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LRRK2 kinase mutant inhibits activity of PRDX3 in transgenic Drosophila. (A) Immunoblot of head lysates from 20 d.p.e. flies that were subjected to immunoprecipitation using myc-specific antibody. WT refers to the LRRK2-WT line, G2019S is the LRRK2-G2019S line and the control is UAS-LRRK2 line that was not crossed with the driver. (B) Images showing colocalization of LRRK2 and PRDX3 signals in brain whole mounts. The control was probed with anti-LRRK2 as primary antibody. (C) Representative immunoblot showing p-PRDX3 detected by phospho-specific antibody. Chart showing relative p-PRDX3 levels over total PRDX3. *Significant increase from PRDX3 values at P &lt; 0.01 by Student's t-test. AU, arbitrary unit. (D) Chart showing peroxidase activities as percent mean fluorescence ± SEM of values in PRDX3 lysate. Data were derived from three independent crosses that were background corrected and normalized to PRDX3 lysate values. **Significant decrease from PRDX3 values at P &lt; 0.01 by Student's t-test. (E) Level of H2O2 as relative fulorescence unit ± SEM (n = 4) normalized to PRDX3 values. *,**Significant difference at P &lt; 0.05 and P &lt; 0.01 by one-way ANOVA with Bonferroni corrections. (F) Level of oxidized protein in LRRK2-variant-expressing flies relative to loading control. *Significant increase from all values at P &lt; 0.01 by one-way ANOVA. Genotypes: elav-GAL4/+, elav-GAL4-hLRRK2 variants, elav-GAL4-PRDX3, elav-GAL4-hLRRK2; elav-GAL4-PRDX3.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322E35-8E01-41C6-9529-264D22D3006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PRDX3 ameliorate mutant-induced DA neuronal degeneration. (A) Survival curves as percent living flies (n = 3, cohort of 50). Intergenotypic differences were analyzed by log-rank test, significant at P &lt; 0.05. (B) Chart showing mean DA neuronal counts per cluster in the brain at 20 d.p.e. (n = 3; cohort of 20). (C) DA neuronal counts at 60 d.p.e. (n = 3; cohort of 20). *,**Significant difference at P &lt; 0.05 and P &lt; 0.01 by one-way ANOVA with Bonferroni corrections. The elav-GAL4 driver line was used as control. (D) Representative images of brain whole mount at 60 d.p.e. showing the PPM3 cluster (boxed) labeled with anti-TH antibody (red signal). Scale bar: 100 μm. (E) Dopamine level in fly brains as percent of mean absorbance ± SEM (n = 4) normalized to control. **Significant increase from counts in G2019S values at P &lt; 0.01 by Student's t-test. PPL, protocerebral posterior lateral; PPM, protocerebral posterior medial; PAL, protocerebral anterior lateral. Genotypes: ddc-GAL4/+, ddc-GAL4-hLRRK2, ddc-GAL4-hLRRK2; ddc-GAL4-PRDX3.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322E35-8E01-41C6-9529-264D22D3006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PRDX3 and Ebselen ameliorate mutant-induced motor dysfunction. (A) Age-dependent climbing scores as percent of mean ± SEM (n = 3, cohort of 50) normalized to control. **Significant increase from G2019S values at P &lt; 0.01 by one-way ANOVA with Bonferroni corrections. (B) Climbing scores as in (A). (C) DA neuronal counts by cluster (n = 3, cohort of 20). *,**Significant difference at P &lt; 0.05 and P &lt; 0.01 by one-way ANOVA with Bonferroni corrections.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322E35-8E01-41C6-9529-264D22D3006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PRDX3 and Ebselen ameliorate mutant-induced degeneration of muscle and mitochondria. (A) Transmission electron micrograph of longitudinal thoracic muscle sections showing the effects of Ebselen on kinase mutant-induced disruption of myofibrils with diffused Z-lines (Z) and M-bands (M). Swollen and vacuolated mitochondria (V) are also shown. (B) Transverse sections showing reduction in kinase mutant-induced fragmentation of cristae (arrows). Scale bars: 1 μm. (C) Chart showing percent of deformed mitochondria ± SEM normalized to driver control. Data were derived from the relative number of deformed over healthy mitochondria in 20 fields of five sections for each genotypic line. *Significant decrease from kinase mutant values at P &lt; 0.05 by Student's t-test. (D) Immunoblot analysis of extracts for the level of cytochrome c in the mitochondria treated and untreated LRRK2-G2019S and driver control. (E) Comparison of ATP levels in the mitochondrial extracts showing mean ATP ± SEM (n = 4, cohort of 20 thoraces), corrected for blank and calculated from standard curve plot. **Significant increase from kinase mutant values at P &lt; 0.01 by one-way ANOVA with Bonferroni corrections. Genotypes: 24B-GAL4/+, 24B-GAL4-hLRRK2, 24B-GAL4-hLRRK2; 24B-GAL4-PRDX3.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322E35-8E01-41C6-9529-264D22D3006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u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u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u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u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12, 15 June 2014, Pages 3157–3165,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https://doi.org/10.1093/hmg/ddu026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LRRK2 kinase mutant inhibits activity of PRDX3 in transgenic Drosophila. (A) Immunoblot of head lysates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501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12, 15 June 2014, Pages 3157–3165,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https://doi.org/10.1093/hmg/ddu026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PRDX3 ameliorate mutant-induced DA neuronal degeneration. (A) Survival curves as percent living flies (n = 3,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89200" y="1371600"/>
            <a:ext cx="41751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12, 15 June 2014, Pages 3157–3165,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https://doi.org/10.1093/hmg/ddu026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PRDX3 and Ebselen ameliorate mutant-induced motor dysfunction. (A) Age-dependent climbing scores as percent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532596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12, 15 June 2014, Pages 3157–3165,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https://doi.org/10.1093/hmg/ddu026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PRDX3 and Ebselen ameliorate mutant-induced degeneration of muscle and mitochondria. (A) Transmission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33700" y="1371600"/>
            <a:ext cx="32790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LRRK2 kinase mutant inhibits activity of PRDX3 in transgenic Drosophila. (A) Immunoblot of head lysates from ...</vt:lpstr>
      <vt:lpstr>Figure 2. PRDX3 ameliorate mutant-induced DA neuronal degeneration. (A) Survival curves as percent living flies (n = 3, ...</vt:lpstr>
      <vt:lpstr>Figure 3 PRDX3 and Ebselen ameliorate mutant-induced motor dysfunction. (A) Age-dependent climbing scores as percent ...</vt:lpstr>
      <vt:lpstr>Figure 4 PRDX3 and Ebselen ameliorate mutant-induced degeneration of muscle and mitochondria. (A) Transmission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2024-09-20T03:30:42Z</dcterms:modified>
</cp:coreProperties>
</file>