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D277785-2C08-44B5-9905-2E3DAE24B1B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E45AABF-37E0-4C1F-8B3C-FADA57FC78A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System architecture and number of database entries of SuperTarget. The three clouds represent drugs (red), targets (yellow) and pathways (blue) with given numbers, while the numbers of the respective relations are given at the connecting arrows. Beside the targets, drugs and pathways the database provides &gt;6500 GO-terms associated with drug–target interaction and 30 000 links to protein structures are given. Furthermore, protein–protein interactions from the ConsensusPathDB are included.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2011.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B0FFA30-D1BE-4E90-B1AC-03DCCADCCB12}"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Case study: query and results. (1) Target search results for VEGFR-1 and VEGFR-2 are added to the basket. (2) Search criteria are defined: select all drugs, which showed a low VEGFR-1 binding affinity (IC50 value between 1001 and 100 000) but a high VEGFR-2 affinity (IC50 value between 0 and 100 nM). (3) Result pages for each drug–target relation show detailed information on drug, target and binding affinity and (4) An examination of the query results identifies six compounds with the desired properties. Refer to the text for further information.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2011.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B0FFA30-D1BE-4E90-B1AC-03DCCADCCB12}"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r912"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nar/gkr912" TargetMode="External" /><Relationship Id="rId4" Type="http://schemas.openxmlformats.org/officeDocument/2006/relationships/image" Target="../media/image1.png" /><Relationship Id="rId5" Type="http://schemas.openxmlformats.org/officeDocument/2006/relationships/image" Target="../media/image3.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40, Issue D1, 1 January 2012, Pages D1113–D1117, </a:t>
            </a:r>
            <a:r>
              <a:rPr lang="en-US" altLang="en-US" sz="1000">
                <a:solidFill>
                  <a:srgbClr val="333333"/>
                </a:solidFill>
                <a:hlinkClick r:id="rId3"/>
              </a:rPr>
              <a:t>https://doi.org/10.1093/nar/gkr912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System architecture and number of database entries of SuperTarget. The three clouds represent drugs (red),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041451"/>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40, Issue D1, 1 January 2012, Pages D1113–D1117, </a:t>
            </a:r>
            <a:r>
              <a:rPr lang="en-US" altLang="en-US" sz="1000">
                <a:solidFill>
                  <a:srgbClr val="333333"/>
                </a:solidFill>
                <a:hlinkClick r:id="rId3"/>
              </a:rPr>
              <a:t>https://doi.org/10.1093/nar/gkr912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Case study: query and results. (1) Target search results for VEGFR-1 and VEGFR-2 are added to the basket. (2)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25600" y="1371600"/>
            <a:ext cx="5895562"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Figure 1. System architecture and number of database entries of SuperTarget. The three clouds represent drugs (red), ...</vt:lpstr>
      <vt:lpstr>Figure 2. Case study: query and results. (1) Target search results for VEGFR-1 and VEGFR-2 are added to the basket. (2)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2024-09-20T02:48:51Z</dcterms:modified>
</cp:coreProperties>
</file>