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C9E333-674A-46F7-B9F2-4A2E97387C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E691E5-4E01-45FC-93BC-15A0D1442D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—Plot of factor scores on the first 2 factor axes from principal component analysis of 17 craniomandibular variables (Table 5) from 33 Sorex obscurus parvidens and 40 S. ornatus ornatus. Centroids of the 2 taxa are shown as crosses; that of parvidens (right) is positive on both axes and that of ornatus (left) is negative. The mean values of the 2 populations along the 1st factor axis are significantly different (t76= 4.7099, 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D19A25-7CC2-4202-B408-4EC8014021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A-354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3, 28 June 2012, Pages 826–838,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https://doi.org/10.1644/11-MAMM-A-354.1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—Plot of factor scores on the first 2 factor axes from principal component analysis of 17 craniomandibular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—Plot of factor scores on the first 2 factor axes from principal component analysis of 17 craniomandibular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2024-04-27T04:12:37Z</dcterms:modified>
</cp:coreProperties>
</file>