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03A8D-57BE-414C-81C2-FEFDCFFD06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BAD76-9641-4C9A-987B-CDC0A00A44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PRISMA diagram showing selection of studies for inclusion in systematic review of geographical clustering of dementia prevalence and incidence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2C665-CF9A-4E7A-AC91-12A73EA16E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standardized dementia prevalence (95% CI) with different diagnostic criteria. Constructed from 10/66 Dementia Research Group data.23 DR = Dominican Republic, U = urban, R = rural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2C665-CF9A-4E7A-AC91-12A73EA16ED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with forest plot of urban/rural differences in dementia prevalence (using DSM-IV criteria for Ref. 23). Rural+: dementia cases in rural areas, Rural−: non-dementia cases in rural areas, Urban+: dementia cases in urban areas and Urban−: non-dementia cases in urban areas. Articles without case numbers reported ORs and 95% CIs rather than raw numbers. Urban areas form the referent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2C665-CF9A-4E7A-AC91-12A73EA16ED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with forest plot of urban/rural differences in dementia incidence. Rural+: dementia cases in rural areas, Rural−: non-dementia cases in rural areas, Urban+: dementia cases in urban areas and Urban−: non-dementia cases in urban areas. Articles without case numbers reported ORs and 95% CIs rather than raw numbers. Urban areas form the referent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2C665-CF9A-4E7A-AC91-12A73EA16ED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s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je/dys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je/dys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1012–1032,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PRISMA diagram showing selection of studies for inclusion in systematic review of geographical clustering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1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1012–1032,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Comparison of standardized dementia prevalence (95% CI) with different diagnostic criteria. Constructed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13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1012–1032,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Meta-analysis with forest plot of urban/rural differences in dementia prevalence (using DSM-IV criteria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53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1012–1032,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Meta-analysis with forest plot of urban/rural differences in dementia incidence. Rural</a:t>
            </a:r>
            <a:r>
              <a:rPr lang="en-US" altLang="en-US" b="0" baseline="30000"/>
              <a:t>+</a:t>
            </a:r>
            <a:r>
              <a:rPr lang="en-US" altLang="en-US" b="0"/>
              <a:t>: dementia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560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PRISMA diagram showing selection of studies for inclusion in systematic review of geographical clustering of ...</vt:lpstr>
      <vt:lpstr>Figure 2 Comparison of standardized dementia prevalence (95% CI) with different diagnostic criteria. Constructed from ...</vt:lpstr>
      <vt:lpstr>Figure 3 Meta-analysis with forest plot of urban/rural differences in dementia prevalence (using DSM-IV criteria for ...</vt:lpstr>
      <vt:lpstr>Figure 4 Meta-analysis with forest plot of urban/rural differences in dementia incidence. Rural+: dementia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2024-04-26T09:59:47Z</dcterms:modified>
</cp:coreProperties>
</file>