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5184B-6C37-4234-A8BF-1147E14BE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27389-582C-4F87-B0D4-C841A281A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6DF26-23B9-4D42-AFAE-ED29495C82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2024-04-26T14:01:18Z</dcterms:modified>
</cp:coreProperties>
</file>