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A70F4-1AC9-4C9A-967B-0475A6AC38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2E1BCA-5F18-48A0-A55C-0605F53C01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T-wave amplitude variability (in microvolts) was assessed on the 60 consecutive sinus beats within a given cluster. T-wave amplitude variability was computed on 10 consecutive 50 ms T-wave segments (T1–T10) following QRS offset (defined as QRS onset +150 ms according to median baseline QRS duration).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A1F0E-519F-4758-8849-83F3D0CCD1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s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2012, Pages 1646–1652,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T-wave amplitude variability (in microvolts) was assessed on the 60 consecutive sinus beats within a given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T-wave amplitude variability (in microvolts) was assessed on the 60 consecutive sinus beats within a given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2024-04-26T22:08:49Z</dcterms:modified>
</cp:coreProperties>
</file>