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F74364F-AC8D-4A9D-B240-CBD3CAEF25B2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DCDF8183-11E8-4DB0-A45B-74C2CB7DF59D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Percentage of respondents who would discuss the following in each group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International Society of Travel Medicine, 2017.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EDD219-DBF2-4A36-B9EA-EB96077628E9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Clinical approach to mild travellers’ diarrhoea (one loose motion, no systemic features)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International Society of Travel Medicine, 2017.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EDD219-DBF2-4A36-B9EA-EB96077628E9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Clinical approach to moderate travellers’ diarrhoea (three loose motions, change of plans)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International Society of Travel Medicine, 2017.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EDD219-DBF2-4A36-B9EA-EB96077628E9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Clinical approach to severe travellers’ diarrhoea (greater than 10 blood motions and fever)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International Society of Travel Medicine, 2017. Published by Oxford University Press. All rights reserved. For Permissions, please e-mail: journals.permissions@oup.com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0EDD219-DBF2-4A36-B9EA-EB96077628E9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jtm/taw0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jtm/taw0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jtm/taw0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jtm/taw085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Travel Med</a:t>
            </a:r>
            <a:r>
              <a:rPr lang="en-US" altLang="en-US" sz="1000">
                <a:solidFill>
                  <a:srgbClr val="333333"/>
                </a:solidFill>
              </a:rPr>
              <a:t>, Volume 24, Issue 2, March/April 2017, taw085,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https://doi.org/10.1093/jtm/taw085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Percentage of respondents who would discuss the following in each group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57400" y="1371600"/>
            <a:ext cx="501761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Travel Med</a:t>
            </a:r>
            <a:r>
              <a:rPr lang="en-US" altLang="en-US" sz="1000">
                <a:solidFill>
                  <a:srgbClr val="333333"/>
                </a:solidFill>
              </a:rPr>
              <a:t>, Volume 24, Issue 2, March/April 2017, taw085,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https://doi.org/10.1093/jtm/taw085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Clinical approach to mild travellers’ diarrhoea (one loose motion, no systemic features)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62273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Travel Med</a:t>
            </a:r>
            <a:r>
              <a:rPr lang="en-US" altLang="en-US" sz="1000">
                <a:solidFill>
                  <a:srgbClr val="333333"/>
                </a:solidFill>
              </a:rPr>
              <a:t>, Volume 24, Issue 2, March/April 2017, taw085,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https://doi.org/10.1093/jtm/taw085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Clinical approach to moderate travellers’ diarrhoea (three loose motions, change of plans)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53874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J Travel Med</a:t>
            </a:r>
            <a:r>
              <a:rPr lang="en-US" altLang="en-US" sz="1000">
                <a:solidFill>
                  <a:srgbClr val="333333"/>
                </a:solidFill>
              </a:rPr>
              <a:t>, Volume 24, Issue 2, March/April 2017, taw085,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https://doi.org/10.1093/jtm/taw085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Clinical approach to severe travellers’ diarrhoea (greater than 10 blood motions and fever)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155056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 Percentage of respondents who would discuss the following in each group
</vt:lpstr>
      <vt:lpstr>Figure 2 Clinical approach to mild travellers’ diarrhoea (one loose motion, no systemic features)
</vt:lpstr>
      <vt:lpstr>Figure 3 Clinical approach to moderate travellers’ diarrhoea (three loose motions, change of plans)
</vt:lpstr>
      <vt:lpstr>Figure 4 Clinical approach to severe travellers’ diarrhoea (greater than 10 blood motions and fever)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2024-04-26T07:16:51Z</dcterms:modified>
</cp:coreProperties>
</file>