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63BF2A-988D-44E2-97C3-9643AC7D3D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43E2A-E2BF-4025-9725-617DF48DCC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PAS on the CSP. Values represent a ratio of post-/pre-CSP (mean ± standard error). Therefore, values greater than 1 (dashed line) represent a PAS-induced CSP potentiation. Our results demonstrate that healthy controls demonstrated a trend toward a significant potentiation of the CSP compared with patients with SCZ.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2DE73-93B5-4FBC-A515-90C13FE4F9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990–996,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 of PAS on the CSP. Values represent a ratio of post-/pre-CSP (mean ± standard error). Therefore,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 of PAS on the CSP. Values represent a ratio of post-/pre-CSP (mean ± standard error). Therefore,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2024-04-26T15:58:19Z</dcterms:modified>
</cp:coreProperties>
</file>