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72CF0-DB6D-429C-9209-684BF371C3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7C8FDF-3148-495B-B08B-E5D618E11A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the nifedipine-specific element variant at CYP3A4 by conformation-sensitive gel electrophoresis (CSGE). The appearance of homozygous variants (V/V) and heterozygotes (W/V) is identical in the presence (+) and absence (-) of homozygous variant (V/V) DNA. The addition of V/V DNA to homozygous W/W samples induces the generation of heteroduplexes in CSGE analysis and results in the presence of an additional band.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00FF47-D160-470E-BEAB-0F5584BE48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00FF47-D160-470E-BEAB-0F5584BE480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00FF47-D160-470E-BEAB-0F5584BE480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0.16.12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90.16.12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nci/90.16.12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90, Issue 16, 19 August 1998, Pages 1225–1229,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https://doi.org/10.1093/jnci/90.16.1225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Analysis of the nifedipine-specific element variant at CYP3A4 by conformation-sensitive gel electrophoresis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7988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90, Issue 16, 19 August 1998, Pages 1225–1229,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https://doi.org/10.1093/jnci/90.16.1225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8139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90, Issue 16, 19 August 1998, Pages 1225–1229,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https://doi.org/10.1093/jnci/90.16.1225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771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7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Analysis of the nifedipine-specific element variant at CYP3A4 by conformation-sensitive gel electrophoresis ...</vt:lpstr>
      <vt:lpstr>Slide 2</vt:lpstr>
      <vt:lpstr>Slide 3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2024-04-26T11:16:18Z</dcterms:modified>
</cp:coreProperties>
</file>