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AAFC4A-87AD-4DA8-A0B5-E89DFB3522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54637-F2C9-4E78-8E31-953AD90AA3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association between testosterone and RD in males. The correlation between FS RD (in mm2/s) and male testosterone: ρ = 0.62 (P= 0.01). Note that one outlier was removed from the male group (&gt;3 SD; N = 19). Including this outlier in the analyses did not change the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2012.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EB075E-F81C-438E-BEA6-1A58D6597C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1695–1702,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association between testosterone and RD in males. The correlation between FS RD (in mm</a:t>
            </a:r>
            <a:r>
              <a:rPr lang="en-US" altLang="en-US" b="0" baseline="30000"/>
              <a:t>2</a:t>
            </a:r>
            <a:r>
              <a:rPr lang="en-US" altLang="en-US" b="0"/>
              <a:t>/s)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association between testosterone and RD in males. The correlation between FS RD (in mm2/s)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2024-04-26T17:50:25Z</dcterms:modified>
</cp:coreProperties>
</file>