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706729-713D-4A8F-99AA-BE792AFDE8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8F38BA-5F4E-471E-A672-38FFCBB39D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05086-47B7-4316-8B46-9B0D715D28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2024-04-26T03:26:06Z</dcterms:modified>
</cp:coreProperties>
</file>