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04CDC5-3AA1-40F4-BD5D-D7E58428AD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B985F3-911E-4C33-9001-BF0CB99149D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four-chamber view repeated in the standing position a large, subjective increase in contrast in the left side due to increased right to left shunting.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2005, The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F7901C-9030-43F4-A16C-61F80E5E862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euje.2005.12.0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Echocardiogr</a:t>
            </a:r>
            <a:r>
              <a:rPr lang="en-US" altLang="en-US" sz="1000">
                <a:solidFill>
                  <a:srgbClr val="333333"/>
                </a:solidFill>
              </a:rPr>
              <a:t>, Volume 8, Issue 2, March 2007, Pages 151–154,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https://doi.org/10.1016/j.euje.2005.12.010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The four-chamber view repeated in the standing position a large, subjective increase in contrast in the left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 The four-chamber view repeated in the standing position a large, subjective increase in contrast in the left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2024-04-26T06:10:31Z</dcterms:modified>
</cp:coreProperties>
</file>