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A1CA8-7AD4-48BB-8722-6C6BFD0CEC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DA502-BF86-478B-A42F-727B732B1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A5793-4EBE-4180-99CC-0FE863227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2024-04-26T09:31:25Z</dcterms:modified>
</cp:coreProperties>
</file>