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4982C-B8B8-4D1B-80EF-CAAAB9EDFE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92B11D-BE15-4460-A4EB-A492755F30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4. Three areas with prominent aggregations of cell bodies in layer 2. Coronal section outlines in the right column show the areas (arrows) from which the pictures were taken. (A) OPro. (B) Perirhinal cortex (area 36) adjacent to the caudal border of the entorhinal cortex (EC). An arrow (left column) points to the caudal tip of the rhinal sulcus. (C) Rostral perirhinal cortex (area 36). For all three images in the left column, medial is to the left and dorsal at the top (as in the section outlines). Arrowheads point to cell clusters. Abbreviations: AMT, anterior middle temporal sulcus; AON, anterior olfactory nucleus; OT, occipitotemporal sulcus; Rh, rhinal sulcus. Scale bars = 1 mm (left column); 5 mm (right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1B62D-1420-46C4-8061-348D523E75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1173–1184, </a:t>
            </a:r>
            <a:r>
              <a:rPr lang="en-US" altLang="en-US" sz="1000">
                <a:solidFill>
                  <a:srgbClr val="333333"/>
                </a:solidFill>
                <a:hlinkClick r:id="rId3"/>
              </a:rPr>
              <a:t>https://doi.org/10.1093/cercor/bhh077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4. Three areas with prominent aggregations of cell bodies in layer 2. Coronal section outlines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4. Three areas with prominent aggregations of cell bodies in layer 2. Coronal section outlines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2024-04-26T19:50:18Z</dcterms:modified>
</cp:coreProperties>
</file>