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C3E62A-68F0-4C0E-BB92-B13084BEEA2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449CFD-898E-41E8-911E-FBCF03C6F18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Bivariate plots describing a) regression of the log10 values of neocortex ratio on the log10 values of male body mass, b) regression of neocortex residuals on log10 values of male body mass, c) regression of neocortex residuals on log10 values of sexual dimorphism, d) regression of neocortex residuals on log10 values of the operational sex ratio, e) regression of neocortex residuals on log10 values of group size, and f) regression of neocortex residuals on log10 values of social clique size. Species with multimale–multifemale mating systems are represented by gray-filled circles, whereas species with single-male systems are represented by open circles. Monogamous species are represented by black-filled circles and are labeled.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American Society of Mammalogists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0C71B0-E2F6-4823-8CC9-63FD93AF2FD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Error-bar charts describing the distribution of neocortex residuals across mating systems including a) and excluding b) humans. Error bars equal 1 standard error of the mean. Mating systems are labeled as SM = single-male; M = multimale–multifemale; and MG = monogamous.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American Society of Mammalogists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0C71B0-E2F6-4823-8CC9-63FD93AF2FDE}"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644/06-MAMM-A-417.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644/06-MAMM-A-417.1"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Mammal</a:t>
            </a:r>
            <a:r>
              <a:rPr lang="en-US" altLang="en-US" sz="1000">
                <a:solidFill>
                  <a:srgbClr val="333333"/>
                </a:solidFill>
              </a:rPr>
              <a:t>, Volume 89, Issue 1, 19 February 2008, Pages 58–63, </a:t>
            </a:r>
            <a:r>
              <a:rPr lang="en-US" altLang="en-US" sz="1000">
                <a:solidFill>
                  <a:srgbClr val="333333"/>
                </a:solidFill>
                <a:hlinkClick r:id="rId3"/>
              </a:rPr>
              <a:t>https://doi.org/10.1644/06-MAMM-A-417.1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Bivariate plots describing a) regression of the log</a:t>
            </a:r>
            <a:r>
              <a:rPr lang="en-US" altLang="en-US" b="0" baseline="-25000"/>
              <a:t>10</a:t>
            </a:r>
            <a:r>
              <a:rPr lang="en-US" altLang="en-US" b="0"/>
              <a:t> values of neocortex ratio on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86100" y="1371600"/>
            <a:ext cx="296127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Mammal</a:t>
            </a:r>
            <a:r>
              <a:rPr lang="en-US" altLang="en-US" sz="1000">
                <a:solidFill>
                  <a:srgbClr val="333333"/>
                </a:solidFill>
              </a:rPr>
              <a:t>, Volume 89, Issue 1, 19 February 2008, Pages 58–63, </a:t>
            </a:r>
            <a:r>
              <a:rPr lang="en-US" altLang="en-US" sz="1000">
                <a:solidFill>
                  <a:srgbClr val="333333"/>
                </a:solidFill>
                <a:hlinkClick r:id="rId3"/>
              </a:rPr>
              <a:t>https://doi.org/10.1644/06-MAMM-A-417.1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Error-bar charts describing the distribution of neocortex residuals across mating systems including a)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41482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 1 Bivariate plots describing a) regression of the log10 values of neocortex ratio on the ...</vt:lpstr>
      <vt:lpstr>Fig. 2 Error-bar charts describing the distribution of neocortex residuals across mating systems including a)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2024-04-26T20:24:25Z</dcterms:modified>
</cp:coreProperties>
</file>