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709F5-FA25-4B8D-AAD6-53A754CB75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1B9F9-D332-4104-A12C-859B7D68EE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FC8617-9242-486F-A84C-722D71D60C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2024-04-26T15:32:03Z</dcterms:modified>
</cp:coreProperties>
</file>