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42DC3B-F4FC-4F83-9208-763B0FDDD6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860D5-5345-4F04-8ED5-C4A4E91A75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Sagittal MR imaging of patients at 36 months after olfactory ensheathing cell transplants. Patients 1, 2 and 3 are shown as pairs (A and B, C and D, E and F, respectively). On the left are T1-weighted images with gadolinium contrast. On the right are T2-weighted images. Patient 3 has two cylindrical metal cages in the vertebral spaces, placed for treatment of the original vertebral column trauma, seen as white artifacts prominent in the T1-weighted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AEE46-3DCD-4C9F-96F6-5A6395B37D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1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9, September 2008, Pages 2376–2386,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Sagittal MR imaging of patients at 36 months after olfactory ensheathing cell transplants. Patients 1, 2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Sagittal MR imaging of patients at 36 months after olfactory ensheathing cell transplants. Patients 1, 2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2024-05-01T22:00:11Z</dcterms:modified>
</cp:coreProperties>
</file>