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6EC03-994B-4AD9-A231-9413B920A4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0F578-E0A1-4A01-B288-F62BC6DF28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sodium channel blockers, mexiletine and flecainide, in a patient with the LQT3 form of congenital long QT syndrome. A: The corrected QT (QTc) interval is prolonged (572 ms) under control conditions. B: Injection of mexiletine (125 mg), a class IB sodium channel blocker, normalizes the QTc to 433 ms. C: Injection of flecainide (100 mg), a class IC sodium channel blocker, also dramatically abbreviates the QTc to 465 ms, but unveils Brugada-like ST-segment elevation in lead V2.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5C909-D5F1-4BEF-A028-E9E07F296C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3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3, August 2005, Pages 347–356,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https://doi.org/10.1016/j.cardiores.2005.03.020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Effects of sodium channel blockers, mexiletine and flecainide, in a patient with the LQT3 form of congenital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Effects of sodium channel blockers, mexiletine and flecainide, in a patient with the LQT3 form of congenital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2024-04-26T13:16:43Z</dcterms:modified>
</cp:coreProperties>
</file>