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B3D2EB-38A8-4C4A-9DA7-BAB1723425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98052C-5C1C-4959-A713-5946DCA38B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9. Color selectivity in anterior superior temporal sulcus. The format is similar to that in Figure 8, except that the sampled region was located just posterior to the anterior middle temporal sulcus, in TE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EF04B-CF41-433C-A637-2596E8B996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4, April 2004, Pages 353–363, </a:t>
            </a:r>
            <a:r>
              <a:rPr lang="en-US" altLang="en-US" sz="1000">
                <a:solidFill>
                  <a:srgbClr val="333333"/>
                </a:solidFill>
                <a:hlinkClick r:id="rId3"/>
              </a:rPr>
              <a:t>https://doi.org/10.1093/cercor/bhh001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9. Color selectivity in anterior superior temporal sulcus. The format is similar to that in Figure 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9. Color selectivity in anterior superior temporal sulcus. The format is similar to that in Figure 8,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2024-04-27T02:48:09Z</dcterms:modified>
</cp:coreProperties>
</file>