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3123B-2CF2-407B-94C1-70681F181C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07ACF-A512-4FA0-B1A2-53D62B141E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estimates of survival in patients in substudy A with anogenital warts. Shown are recurrences during the 6-month study period in subjects receiving ablation and vaccine or placebo (solid line) or ablation and placebo (dashed line). The primary end point was time to first recurrence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28A63-9857-49CA-8A21-1866DBFEF9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81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12, 15 December 2005, Pages 2099–2107,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https://doi.org/10.1086/498164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Kaplan-Meier estimates of survival in patients in substudy A with anogenital warts. Shown are recurrences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Kaplan-Meier estimates of survival in patients in substudy A with anogenital warts. Shown are recurrences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2024-04-26T19:00:38Z</dcterms:modified>
</cp:coreProperties>
</file>