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0B3859-A5AA-4748-88DA-4A523040D6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CD51C-936C-4BC5-AA0D-E0CFA932E1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FA weighted first principal direction maps illustrated through color maps, where each component of a principal direction is represented as a color component. Principal direction map depicts fiber orientations in a brain. Crispness of the average color maps highlights high level of registration accuracy. As a result, after normalization most of inter-subject variability is carried in FA maps.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A9DC6-3B92-40B0-A0A1-69AD7942FC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675–687,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Average FA weighted first principal direction maps illustrated through color maps, where each component of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Average FA weighted first principal direction maps illustrated through color maps, where each component of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2024-04-26T16:13:26Z</dcterms:modified>
</cp:coreProperties>
</file>