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617BE7D-1974-4F57-9365-5E7F1DFE831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1AABCB-4354-4B56-955B-46E0B8F3E75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representation of a chromatographic column of cylindrical geometry.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058D34F-DDB3-4E7C-8735-CB7BD4F3701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Injection through inner zone. Comparison of solutions for different values of κ and Pez with fixed Per=0.5. Other parameters are given in Table I.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058D34F-DDB3-4E7C-8735-CB7BD4F3701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Injection through inner zone. Comparison of solutions for different values of κ with fixed Pez=600⁢⁢ and⁢ Per=15. Other parameters are given in Table I.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058D34F-DDB3-4E7C-8735-CB7BD4F3701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Injection through outer annular zone. Comparison of solutions for different values of κ with fixed Pez=600 and Per=15. Other parameters are given in Table I.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058D34F-DDB3-4E7C-8735-CB7BD4F3701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Comparison of solutions for different values of Peratio=R2Dz/L2Dr with fixed Pez=600 and κ=0.53. Left: inner zone injection, right: outer zone injection. Other parameters are given in Table I.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058D34F-DDB3-4E7C-8735-CB7BD4F37014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Inner zone injection: Effect of Dr on the local moments μi(ρ)(c.f. Eq.(41)) for fixed Dz=0.3cm2/min(Pez=20)andκ=0.53. Varied is the ratio Peratio=R2Dz/L2Dr. Table I gives other parameters.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058D34F-DDB3-4E7C-8735-CB7BD4F37014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Inner zone injection: Comparison of analytical and numerical moments for different values of κ and fixed Dz=0.01cm2/min and Dr=0.001cm2/min. Other parameters are given in Table I.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058D34F-DDB3-4E7C-8735-CB7BD4F37014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Inner zone injection: Comparison of analytical and numerical averaged central moments for Dz=0.3cm2/min and ⁢Dr=0.03cm2/min and μ=0.2min−1. Other parameters are given in Table I.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058D34F-DDB3-4E7C-8735-CB7BD4F37014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Plots of analytical and experimental solutions along with absolute errors between them.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058D34F-DDB3-4E7C-8735-CB7BD4F37014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hromsci/bmx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hromsci/bmx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hromsci/bmx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hromsci/bmx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hromsci/bmx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hromsci/bmx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chromsci/bmx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chromsci/bmx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chromsci/bmx00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Chromatogr Sci</a:t>
            </a:r>
            <a:r>
              <a:rPr lang="en-US" altLang="en-US" sz="1000">
                <a:solidFill>
                  <a:srgbClr val="333333"/>
                </a:solidFill>
              </a:rPr>
              <a:t>, Volume 55, Issue 5, May-June 2017, Pages 536–549,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https://doi.org/10.1093/chromsci/bmx007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Schematic representation of a chromatographic column of cylindrical geometry.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8193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Chromatogr Sci</a:t>
            </a:r>
            <a:r>
              <a:rPr lang="en-US" altLang="en-US" sz="1000">
                <a:solidFill>
                  <a:srgbClr val="333333"/>
                </a:solidFill>
              </a:rPr>
              <a:t>, Volume 55, Issue 5, May-June 2017, Pages 536–549,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https://doi.org/10.1093/chromsci/bmx007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Injection through inner zone. Comparison of solutions for different values of κ and Pez with fixed Per=0.5.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3376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Chromatogr Sci</a:t>
            </a:r>
            <a:r>
              <a:rPr lang="en-US" altLang="en-US" sz="1000">
                <a:solidFill>
                  <a:srgbClr val="333333"/>
                </a:solidFill>
              </a:rPr>
              <a:t>, Volume 55, Issue 5, May-June 2017, Pages 536–549,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https://doi.org/10.1093/chromsci/bmx007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Injection through inner zone. Comparison of solutions for different values of κ with fixed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44333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Chromatogr Sci</a:t>
            </a:r>
            <a:r>
              <a:rPr lang="en-US" altLang="en-US" sz="1000">
                <a:solidFill>
                  <a:srgbClr val="333333"/>
                </a:solidFill>
              </a:rPr>
              <a:t>, Volume 55, Issue 5, May-June 2017, Pages 536–549,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https://doi.org/10.1093/chromsci/bmx007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Injection through outer annular zone. Comparison of solutions for different values of κ with fixed Pez=600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79369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Chromatogr Sci</a:t>
            </a:r>
            <a:r>
              <a:rPr lang="en-US" altLang="en-US" sz="1000">
                <a:solidFill>
                  <a:srgbClr val="333333"/>
                </a:solidFill>
              </a:rPr>
              <a:t>, Volume 55, Issue 5, May-June 2017, Pages 536–549,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https://doi.org/10.1093/chromsci/bmx007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Comparison of solutions for different values of Peratio=R2Dz/L2Dr with fixed Pez=600 and κ=0.53. Left: inner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45006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Chromatogr Sci</a:t>
            </a:r>
            <a:r>
              <a:rPr lang="en-US" altLang="en-US" sz="1000">
                <a:solidFill>
                  <a:srgbClr val="333333"/>
                </a:solidFill>
              </a:rPr>
              <a:t>, Volume 55, Issue 5, May-June 2017, Pages 536–549,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https://doi.org/10.1093/chromsci/bmx007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Inner zone injection: Effect of Dr on the local moments μi(ρ)(c.f. Eq.(41)) for fixed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65300" y="1371600"/>
            <a:ext cx="560703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Chromatogr Sci</a:t>
            </a:r>
            <a:r>
              <a:rPr lang="en-US" altLang="en-US" sz="1000">
                <a:solidFill>
                  <a:srgbClr val="333333"/>
                </a:solidFill>
              </a:rPr>
              <a:t>, Volume 55, Issue 5, May-June 2017, Pages 536–549,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https://doi.org/10.1093/chromsci/bmx007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Inner zone injection: Comparison of analytical and numerical moments for different values of κ and fixed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14500" y="1371600"/>
            <a:ext cx="571062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Chromatogr Sci</a:t>
            </a:r>
            <a:r>
              <a:rPr lang="en-US" altLang="en-US" sz="1000">
                <a:solidFill>
                  <a:srgbClr val="333333"/>
                </a:solidFill>
              </a:rPr>
              <a:t>, Volume 55, Issue 5, May-June 2017, Pages 536–549,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https://doi.org/10.1093/chromsci/bmx007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Inner zone injection: Comparison of analytical and numerical averaged central moments for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14500" y="1371600"/>
            <a:ext cx="572684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Chromatogr Sci</a:t>
            </a:r>
            <a:r>
              <a:rPr lang="en-US" altLang="en-US" sz="1000">
                <a:solidFill>
                  <a:srgbClr val="333333"/>
                </a:solidFill>
              </a:rPr>
              <a:t>, Volume 55, Issue 5, May-June 2017, Pages 536–549,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https://doi.org/10.1093/chromsci/bmx007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Plots of analytical and experimental solutions along with absolute errors between them.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2034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27</Paragraphs>
  <Slides>9</Slides>
  <Notes>9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0">
      <vt:lpstr>13_Office Theme</vt:lpstr>
      <vt:lpstr>Figure 1. Schematic representation of a chromatographic column of cylindrical geometry.
</vt:lpstr>
      <vt:lpstr>Figure 2. Injection through inner zone. Comparison of solutions for different values of κ and Pez with fixed Per=0.5. ...</vt:lpstr>
      <vt:lpstr>Figure 3. Injection through inner zone. Comparison of solutions for different values of κ with fixed ...</vt:lpstr>
      <vt:lpstr>Figure 4. Injection through outer annular zone. Comparison of solutions for different values of κ with fixed Pez=600 ...</vt:lpstr>
      <vt:lpstr>Figure 5. Comparison of solutions for different values of Peratio=R2Dz/L2Dr with fixed Pez=600 and κ=0.53. Left: inner ...</vt:lpstr>
      <vt:lpstr>Figure 6. Inner zone injection: Effect of Dr on the local moments μi(ρ)(c.f. Eq.(41)) for fixed ...</vt:lpstr>
      <vt:lpstr>Figure 7. Inner zone injection: Comparison of analytical and numerical moments for different values of κ and fixed ...</vt:lpstr>
      <vt:lpstr>Figure 8. Inner zone injection: Comparison of analytical and numerical averaged central moments for ...</vt:lpstr>
      <vt:lpstr>Figure 9. Plots of analytical and experimental solutions along with absolute errors between them.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2024-04-26T16:58:18Z</dcterms:modified>
</cp:coreProperties>
</file>