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57AFC-C781-4069-AF68-3198E44F0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4F8F0-42DE-4FEF-BF2F-D74B1B830A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0BA159-6F7E-4B55-BD44-11A6A60A37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2024-04-26T07:26:35Z</dcterms:modified>
</cp:coreProperties>
</file>