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EEF648-80B0-4CF7-8176-BE50920433B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3893482-99C4-435B-ADFD-D723B73EF1D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age- and sex-adjusted prevalence of CKD stages 3–5 in the general population aged 65–74 years in Europe. * Non-IDMS studies.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 © The Author 2017. Published by Oxford University Press on behalf of ERA-EDTA.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59729CA-161C-4BC1-8ACC-E906BF722F1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Prevalence of diabetes mellitus among adults aged 20–79 years in 2015 (data from World Bank). (b) Prevalence of age-standardized obesity (body mass index ≥30 kg/m3) among adults (18+ years) in 2014 (data from WHO). (c) Prevalence of age-standardized raised blood pressure among adults (18+ years) in 2010–2014 (data from WHO). (d) Prevalence of age-standardized insufficient physical activity among adults (18+) in 2010 (data from WHO). *Insufficient physical activity was defined as &lt;150 min of moderate-intensity physical activity/week or &lt; 75 min of vigorous-intensity physical activity per week or equivalent. (e) Prevalence of age-standardized current smoking of any tobacco product among adults (18+ years) in 2013 (data from WHO). (f) Estimates of salt intake among adults in g/day. The year varies per country from 2000 to 2010 (data from Survey 2012 EU Salt Reduction Framework, EU Commission).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 © The Author 2017. Published by Oxford University Press on behalf of ERA-EDTA.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59729CA-161C-4BC1-8ACC-E906BF722F1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National response systems to noncommunicable diseases (data from WHO: Noncommunicable Diseases Country Profiles 2014).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 © The Author 2017. Published by Oxford University Press on behalf of ERA-EDTA.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59729CA-161C-4BC1-8ACC-E906BF722F1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dt/gfw4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dt/gfw4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ndt/gfw4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32, Issue suppl_2, April 2017, Pages ii129–ii135,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https://doi.org/10.1093/ndt/gfw420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The age- and sex-adjusted prevalence of CKD stages 3–5 in the general population aged 65–74 years in Europe.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053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32, Issue suppl_2, April 2017, Pages ii129–ii135,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https://doi.org/10.1093/ndt/gfw420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(a) Prevalence of diabetes mellitus among adults aged 20–79 years in 2015 (data from World Bank).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90800" y="1371600"/>
            <a:ext cx="395712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32, Issue suppl_2, April 2017, Pages ii129–ii135,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https://doi.org/10.1093/ndt/gfw420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National response systems to noncommunicable diseases (data from WHO: Noncommunicable Diseases Country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27300" y="1371600"/>
            <a:ext cx="410092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 The age- and sex-adjusted prevalence of CKD stages 3–5 in the general population aged 65–74 years in Europe. ...</vt:lpstr>
      <vt:lpstr>FIGURE 2 (a) Prevalence of diabetes mellitus among adults aged 20–79 years in 2015 (data from World Bank). (b) ...</vt:lpstr>
      <vt:lpstr>FIGURE 3 National response systems to noncommunicable diseases (data from WHO: Noncommunicable Diseases Country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2024-04-26T20:24:20Z</dcterms:modified>
</cp:coreProperties>
</file>