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76887-07BF-47E4-9397-753D91FA6A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879ED-CDB9-461C-9C80-25FCFF804B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An example of a neuron with type A activity coupled with a (1, 1, 1) directional pattern of delay-period activity in the ODR task. The polar plot shows the mean discharge rates during the D1 (solid black line), D2 (solid gray line), and D3 (dashed gray line) delay epochs. Mean discharge rates in the D1, D2, and D3 epochs for the maximum response direction (0°) were 14.2, 19.7, and 23.8 spikes/s. Significant directional selectivity was observed in all epochs (ANOVA, all P &lt; 0.001). (B) The activity of the same neuron in the S-ODR task. Significant directional selectivity was observed in all epochs (ANOVA, D1, P &lt; 0.01; D2, P &lt; 0.005; and D3, P &lt; 0.001). The histogram bin width is 20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58B56-1130-46D8-93EE-F228AB1232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i88–i100, </a:t>
            </a:r>
            <a:r>
              <a:rPr lang="en-US" altLang="en-US" sz="1000">
                <a:solidFill>
                  <a:srgbClr val="333333"/>
                </a:solidFill>
                <a:hlinkClick r:id="rId3"/>
              </a:rPr>
              <a:t>https://doi.org/10.1093/cercor/bhm102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An example of a neuron with type A activity coupled with a (1, 1, 1) directional pattern of delay-period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An example of a neuron with type A activity coupled with a (1, 1, 1) directional pattern of delay-period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2024-04-27T00:00:16Z</dcterms:modified>
</cp:coreProperties>
</file>