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A0603-6ECF-403A-B91C-E49B0A338A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7A55C-CCCF-4994-895C-5E1396BE16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ED547-AB07-47C2-B0B2-94D57ABC51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2024-04-26T20:44:52Z</dcterms:modified>
</cp:coreProperties>
</file>