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3E2425-ED84-489F-9086-9B4A597BC16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C7F2B8-FCA3-4986-9322-670EF23360F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Possible reactions of NO at the mitochondrial inner membrane. Physiological concentrations of NO inhibit complex IV of the respiratory chain, and have been suggested to S-nitrosate-free thiols in various proteins such as the calcium uniporter (“X”). NO within mitochondrial membranes may react with superoxide produced by the respiratory chain to form peroxynitrite which then inhibits several respiratory chain complexes as well as F1-ATPase and creatine kinase [62].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2006,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6D631A-7276-4F9C-8962-6859834CA22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ardiores.2006.01.0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71, Issue 1, July 2006, Pages 10–21, </a:t>
            </a:r>
            <a:r>
              <a:rPr lang="en-US" altLang="en-US" sz="1000">
                <a:solidFill>
                  <a:srgbClr val="333333"/>
                </a:solidFill>
                <a:hlinkClick r:id="rId3"/>
              </a:rPr>
              <a:t>https://doi.org/10.1016/j.cardiores.2006.01.019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Possible reactions of NO at the mitochondrial inner membrane. Physiological concentrations of NO inhibit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Possible reactions of NO at the mitochondrial inner membrane. Physiological concentrations of NO inhibit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2024-04-26T08:05:19Z</dcterms:modified>
</cp:coreProperties>
</file>