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C1C3FA-C10A-4ACF-9C22-4D212AF9EE6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CE65C71-1EAE-4EAB-A1C9-8ED45833AC34}"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12 </a:t>
            </a:r>
            <a:r>
              <a:rPr lang="en-US" altLang="en-US">
                <a:latin typeface="Arial" pitchFamily="34" charset="0"/>
                <a:ea typeface="Arial" pitchFamily="34" charset="0"/>
              </a:rPr>
              <a:t>Choice between ablation and antiarrhythmic drug therapy for patients with and without structural heart disease. Proposed integration of antiarrhythmic drug and catheter ablation for AF in patients with relevant underlying heart disease and for those with no or minimal heart disease, including hypertension (HT) without left ventricular hypertrophy (LVH). †More extensive LA ablation may be needed; *usually PVI is appropriate. AF = atrial fibrillation; CAD = coronary artery disease; CHF = congestive heart failure; HT = hypertension; LVH = left ventricular hypertrophy; NYHA = New York Heart Association; PVI = pulmonary vein isolation. Antiarrhythmic agents are listed in alphabetical order within each treatment box. Please note that left atrium (LA) ablation as first-line therapy (dashed line) is a Class IIb recommendation for patients with paroxysmal AF and no or minimal heart disease, who remain highly symptomatic, despite rate control, and who reject antiarrhythmic drug therapy.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European Society of Cardiology 2010.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6CD8FC-FBA2-4A2B-BA2D-ADE26EF7790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q27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31, Issue 19, October 2010, Pages 2369–2429, </a:t>
            </a:r>
            <a:r>
              <a:rPr lang="en-US" altLang="en-US" sz="1000">
                <a:solidFill>
                  <a:srgbClr val="333333"/>
                </a:solidFill>
                <a:hlinkClick r:id="rId3"/>
              </a:rPr>
              <a:t>https://doi.org/10.1093/eurheartj/ehq278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12 </a:t>
            </a:r>
            <a:r>
              <a:rPr lang="en-US" altLang="en-US" b="0"/>
              <a:t>Choice between ablation and antiarrhythmic drug therapy for patients with and without structural heart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12 Choice between ablation and antiarrhythmic drug therapy for patients with and without structural heart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2024-04-26T16:01:05Z</dcterms:modified>
</cp:coreProperties>
</file>