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54CD08-E682-429E-9494-A6ADCF8D4B5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6AD276-47F2-4B85-9363-5198429D36B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Axial non-contrast computed tomographic scan image at the level prior to injection demonstrates the anterior scalene muscle, the middle–posterior scalene muscle complex, the trachea, the sternocleidomastoid muscle, and the carotid artery. Note on subsequent images, needle insertion into the anterior scalene muscle followed by contrast accumulation, and then spread of contrast after injection of botulinum toxin.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Wiley Periodicals,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1ACC34-5CF4-4200-8ABE-E25482E26AF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Needle insertion into the anterior scalene muscle.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Wiley Periodicals,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1ACC34-5CF4-4200-8ABE-E25482E26AF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Contrast accumulation in the anterior scalene muscle.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Wiley Periodicals,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1ACC34-5CF4-4200-8ABE-E25482E26AF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Spread of contrast after botulinum toxin injection into the anterior scalene muscle.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Wiley Periodicals,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1ACC34-5CF4-4200-8ABE-E25482E26AF7}"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26-4637.2010.00814.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26-4637.2010.00814.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26-4637.2010.00814.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26-4637.2010.00814.x"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Pain Med</a:t>
            </a:r>
            <a:r>
              <a:rPr lang="en-US" altLang="en-US" sz="1000">
                <a:solidFill>
                  <a:srgbClr val="333333"/>
                </a:solidFill>
              </a:rPr>
              <a:t>, Volume 11, Issue 4, April 2010, Pages 504–511, </a:t>
            </a:r>
            <a:r>
              <a:rPr lang="en-US" altLang="en-US" sz="1000">
                <a:solidFill>
                  <a:srgbClr val="333333"/>
                </a:solidFill>
                <a:hlinkClick r:id="rId3"/>
              </a:rPr>
              <a:t>https://doi.org/10.1111/j.1526-4637.2010.00814.x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Axial non-contrast computed tomographic scan image at the level prior to injection demonstrates the anterior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1378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Pain Med</a:t>
            </a:r>
            <a:r>
              <a:rPr lang="en-US" altLang="en-US" sz="1000">
                <a:solidFill>
                  <a:srgbClr val="333333"/>
                </a:solidFill>
              </a:rPr>
              <a:t>, Volume 11, Issue 4, April 2010, Pages 504–511, </a:t>
            </a:r>
            <a:r>
              <a:rPr lang="en-US" altLang="en-US" sz="1000">
                <a:solidFill>
                  <a:srgbClr val="333333"/>
                </a:solidFill>
                <a:hlinkClick r:id="rId3"/>
              </a:rPr>
              <a:t>https://doi.org/10.1111/j.1526-4637.2010.00814.x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Needle insertion into the anterior scalene muscle.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7449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Pain Med</a:t>
            </a:r>
            <a:r>
              <a:rPr lang="en-US" altLang="en-US" sz="1000">
                <a:solidFill>
                  <a:srgbClr val="333333"/>
                </a:solidFill>
              </a:rPr>
              <a:t>, Volume 11, Issue 4, April 2010, Pages 504–511, </a:t>
            </a:r>
            <a:r>
              <a:rPr lang="en-US" altLang="en-US" sz="1000">
                <a:solidFill>
                  <a:srgbClr val="333333"/>
                </a:solidFill>
                <a:hlinkClick r:id="rId3"/>
              </a:rPr>
              <a:t>https://doi.org/10.1111/j.1526-4637.2010.00814.x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Contrast accumulation in the anterior scalene muscle.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92300" y="1371600"/>
            <a:ext cx="535996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Pain Med</a:t>
            </a:r>
            <a:r>
              <a:rPr lang="en-US" altLang="en-US" sz="1000">
                <a:solidFill>
                  <a:srgbClr val="333333"/>
                </a:solidFill>
              </a:rPr>
              <a:t>, Volume 11, Issue 4, April 2010, Pages 504–511, </a:t>
            </a:r>
            <a:r>
              <a:rPr lang="en-US" altLang="en-US" sz="1000">
                <a:solidFill>
                  <a:srgbClr val="333333"/>
                </a:solidFill>
                <a:hlinkClick r:id="rId3"/>
              </a:rPr>
              <a:t>https://doi.org/10.1111/j.1526-4637.2010.00814.x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Spread of contrast after botulinum toxin injection into the anterior scalene muscle.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78000" y="1371600"/>
            <a:ext cx="559154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Axial non-contrast computed tomographic scan image at the level prior to injection demonstrates the anterior ...</vt:lpstr>
      <vt:lpstr>Figure 2 Needle insertion into the anterior scalene muscle.
</vt:lpstr>
      <vt:lpstr>Figure 3 Contrast accumulation in the anterior scalene muscle.
</vt:lpstr>
      <vt:lpstr>Figure 4 Spread of contrast after botulinum toxin injection into the anterior scalene muscle.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2024-09-20T05:07:47Z</dcterms:modified>
</cp:coreProperties>
</file>