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9A691E-7EA5-4339-8B65-BC45A55CE7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E5ED78-6C6B-4DF1-8DE3-3E3E866B93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C4E039-9AA1-4C32-B5CC-BD7954FD7C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2024-04-26T18:33:31Z</dcterms:modified>
</cp:coreProperties>
</file>