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DAD14-A237-4558-9EB5-B593D40EFE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351AA-FABE-4A5A-A744-62696BCCF7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783E3-74B6-4D89-BFB8-F10AB4EA0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2024-05-01T21:23:44Z</dcterms:modified>
</cp:coreProperties>
</file>