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1A8FE386-837D-4750-9B65-587A1C7030E6}"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F8958350-7DF3-41E3-83BF-DF0D58E8B31A}"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3. </a:t>
            </a:r>
            <a:r>
              <a:rPr lang="en-US" altLang="en-US">
                <a:latin typeface="Arial" pitchFamily="34" charset="0"/>
                <a:ea typeface="Arial" pitchFamily="34" charset="0"/>
              </a:rPr>
              <a:t>Expression of Sema3A mRNA and protein and Npn1 in the marmoset presumptive primary visual cortex (V1) at ED110. Demarcation of the cortical compartments was achieved with Hoechst staining. (A) At this stage of development, layers 4, 5, and 6 could be demarcated. Expression of Sema3A revealed by ISH (B) and by immunolabeling (C), as well as the associated receptor, Npn1 (D) was observed. Sema3A+ cells in layer 5 also express the neuron-specific nuclear protein NeuN (E), while Npn1+ cells in the subplate also express the postmitotic glutamatergic neuron marker Tbr1 (F). SP: subplate; SVZ: subventricular zone. Scale bar: (A–D) 100 µm, (E and F) 50 µm.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2013. Published by Oxford University Press. All rights reserved.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66CB9FAC-456E-4810-8CAC-58128ACFF2AC}"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t141"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24, Issue 11, November 2014, Pages 2884–2898, </a:t>
            </a:r>
            <a:r>
              <a:rPr lang="en-US" altLang="en-US" sz="1000">
                <a:solidFill>
                  <a:srgbClr val="333333"/>
                </a:solidFill>
                <a:hlinkClick r:id="rId3"/>
              </a:rPr>
              <a:t>https://doi.org/10.1093/cercor/bht141</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3. </a:t>
            </a:r>
            <a:r>
              <a:rPr lang="en-US" altLang="en-US" b="0"/>
              <a:t>Expression of Sema3A mRNA and protein and Npn1 in the marmoset presumptive primary visual cortex (V1) at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3. Expression of Sema3A mRNA and protein and Npn1 in the marmoset presumptive primary visual cortex (V1) at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2024-09-20T03:37:40Z</dcterms:modified>
</cp:coreProperties>
</file>