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A24FB-562C-451A-A5BE-D2FF5DE6DC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71560-2F3E-496D-9B11-B607AF4E45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Role of risk factors for cardiovascular disease in ischaemia/reperfusion (I/R)-induced endothelial barrier failure. Hypertension, diabetes mellitus, hypercholesterolaemia, and obesity induce a pro-oxidative, pro-inflammatory, and pro-thrombotic environment, mediated at least in part by blood cells (e.g. neutrophils, T-lymphocytes, and platelets), that exacerbates the I/R-induced endothelial barrier dysfunction.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6D37C8-9253-490D-BC47-50B59645E0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2, 15 July 2010, Pages 291–299,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Role of risk factors for cardiovascular disease in ischaemia/reperfusion (I/R)-induced endothelial barrier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Role of risk factors for cardiovascular disease in ischaemia/reperfusion (I/R)-induced endothelial barrier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2024-04-26T07:42:39Z</dcterms:modified>
</cp:coreProperties>
</file>