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597AF5-C1B7-4D60-8085-1224CD5B6E9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8B8A3E-4057-4819-9751-00B798FE07F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An illustration for a TC participating in transcription process.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6F23B2-8433-47CB-BD4D-467F9CEEAFD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The comparison results of LP method based on TCs (LP_TC), LP method based on only mRNA levels of TFs (LP_mRNA) and SVD method based on mRNA levels of TFs (SVD_mRNA). (a) on yeast cell cycle data set; (b) on yeast polyphosphate metabolism data set.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6F23B2-8433-47CB-BD4D-467F9CEEAFD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The inferred yeast cell cycle TRN. The red arrows in the figure indicate activation while the blue arrows indicate repression.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6F23B2-8433-47CB-BD4D-467F9CEEAFD3}"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The mixing diagram of the seven hemoglobin solutions from three pure components.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6F23B2-8433-47CB-BD4D-467F9CEEAFD3}"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A simulated TRN. Genes p1, p2, p3, tf 1, tf 2 and tf 3 synthesize proteins P1, P2, P3, TF1, TF2 and TF3, respectively. The red arrows in the figure indicate activation while the blue arrows indicate repression. (a) Transcription processes; (b) TRN.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6F23B2-8433-47CB-BD4D-467F9CEEAFD3}"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The inferred TRN for polyphosphate metabolism. The red arrows in the figure indicate activation while the blue arrows indicate repression. The nodes in the same color indicate that the genes have the same biological function.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6F23B2-8433-47CB-BD4D-467F9CEEAFD3}"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informatics/btm46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ioinformatics/btm465"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ioinformatics/btm465"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ioinformatics/btm465"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ioinformatics/btm465"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bioinformatics/btm465"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23, Issue 22, November 2007, Pages 3056–3064, </a:t>
            </a:r>
            <a:r>
              <a:rPr lang="en-US" altLang="en-US" sz="1000">
                <a:solidFill>
                  <a:srgbClr val="333333"/>
                </a:solidFill>
                <a:hlinkClick r:id="rId3"/>
              </a:rPr>
              <a:t>https://doi.org/10.1093/bioinformatics/btm465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An illustration for a TC participating in transcription process.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981087"/>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23, Issue 22, November 2007, Pages 3056–3064, </a:t>
            </a:r>
            <a:r>
              <a:rPr lang="en-US" altLang="en-US" sz="1000">
                <a:solidFill>
                  <a:srgbClr val="333333"/>
                </a:solidFill>
                <a:hlinkClick r:id="rId3"/>
              </a:rPr>
              <a:t>https://doi.org/10.1093/bioinformatics/btm465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The comparison results of LP method based on TCs (LP_TC), LP method based on only mRNA levels of TFs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382083"/>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23, Issue 22, November 2007, Pages 3056–3064, </a:t>
            </a:r>
            <a:r>
              <a:rPr lang="en-US" altLang="en-US" sz="1000">
                <a:solidFill>
                  <a:srgbClr val="333333"/>
                </a:solidFill>
                <a:hlinkClick r:id="rId3"/>
              </a:rPr>
              <a:t>https://doi.org/10.1093/bioinformatics/btm465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The inferred yeast cell cycle TRN. The red arrows in the figure indicate activation while the blue arrows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603307"/>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23, Issue 22, November 2007, Pages 3056–3064, </a:t>
            </a:r>
            <a:r>
              <a:rPr lang="en-US" altLang="en-US" sz="1000">
                <a:solidFill>
                  <a:srgbClr val="333333"/>
                </a:solidFill>
                <a:hlinkClick r:id="rId3"/>
              </a:rPr>
              <a:t>https://doi.org/10.1093/bioinformatics/btm465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The mixing diagram of the seven hemoglobin solutions from three pure components.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35124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23, Issue 22, November 2007, Pages 3056–3064, </a:t>
            </a:r>
            <a:r>
              <a:rPr lang="en-US" altLang="en-US" sz="1000">
                <a:solidFill>
                  <a:srgbClr val="333333"/>
                </a:solidFill>
                <a:hlinkClick r:id="rId3"/>
              </a:rPr>
              <a:t>https://doi.org/10.1093/bioinformatics/btm465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A simulated TRN. Genes p1, p2, p3, tf 1, tf 2 and tf 3 synthesize proteins P1, P2, P3, TF1, TF2 and TF3,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984069"/>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23, Issue 22, November 2007, Pages 3056–3064, </a:t>
            </a:r>
            <a:r>
              <a:rPr lang="en-US" altLang="en-US" sz="1000">
                <a:solidFill>
                  <a:srgbClr val="333333"/>
                </a:solidFill>
                <a:hlinkClick r:id="rId3"/>
              </a:rPr>
              <a:t>https://doi.org/10.1093/bioinformatics/btm465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The inferred TRN for polyphosphate metabolism. The red arrows in the figure indicate activation while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18373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 1. An illustration for a TC participating in transcription process.
</vt:lpstr>
      <vt:lpstr>Fig. 5. The comparison results of LP method based on TCs (LP_TC), LP method based on only mRNA levels of TFs ...</vt:lpstr>
      <vt:lpstr>Fig. 4. The inferred yeast cell cycle TRN. The red arrows in the figure indicate activation while the blue arrows ...</vt:lpstr>
      <vt:lpstr>Fig. 3. The mixing diagram of the seven hemoglobin solutions from three pure components.
</vt:lpstr>
      <vt:lpstr>Fig. 2. A simulated TRN. Genes p1, p2, p3, tf 1, tf 2 and tf 3 synthesize proteins P1, P2, P3, TF1, TF2 and TF3, ...</vt:lpstr>
      <vt:lpstr>Fig. 6. The inferred TRN for polyphosphate metabolism. The red arrows in the figure indicate activation while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2024-04-26T14:07:08Z</dcterms:modified>
</cp:coreProperties>
</file>