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DE83F-E144-42E3-94DC-B1946C9117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791C9-D87B-44AE-8757-7E4AA690A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of a thalamic reticular neuron to acetyl-β-methylcholine. The thalamic reticular neuron was recorded in current clamp mode in 0.2 mM Ca2+/6 mM Mg2+ ACSF (to eliminate any possible presynaptic influences of the agonist). Bath application of 250 μM of acetyl-β-methylcholine (gray horizontal line) hyperpolarized the neuron.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9D711-FB62-4983-B307-66FF0BB26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13–24,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Response of a thalamic reticular neuron to acetyl-β-methylcholine. The thalamic reticular neuron was recorded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Response of a thalamic reticular neuron to acetyl-β-methylcholine. The thalamic reticular neuron was recorded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2024-04-26T19:19:38Z</dcterms:modified>
</cp:coreProperties>
</file>