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5EB216-B992-4B54-A364-F3D6F997C8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D74077-B4A7-47C7-8826-84DFF8E2F8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 of 99 per cent limits in errors (i.e. difference between input and measured orbital parameters) versus median uncertainty in the parameter from least-squares Keplerian fits to the simulated data, for each orbital parameter for HD 20782. The dashed line shows a power law with the parameters listed in Table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E48F8-5B3B-4227-A616-1F75AF71D4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0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392, Issue 2, January 2009, Pages 641–654,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https://doi.org/10.1111/j.1365-2966.2008.14051.x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Plot of 99 per cent limits in errors (i.e. difference between input and measured orbital parameters) versus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Plot of 99 per cent limits in errors (i.e. difference between input and measured orbital parameters) versus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2024-04-27T00:39:13Z</dcterms:modified>
</cp:coreProperties>
</file>