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8F12159-A87A-4FC7-96F2-D09C3889889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72C25FF-A00D-491F-B496-4C2C181EE46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Growth of rice under combined biotic and abiotic stress conditions. Plants are shown after exposure to drought stress, infection with the plant-parasitic nematode Meloidogyne graminicola, or the two stresses in combination.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Society for Experimental Biology].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9BE4AB-A2E5-4B72-88F4-97FA03E951D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Key events in the signal transduction pathway activated in response to combined biotic and abiotic stresses.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Society for Experimental Biology].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9BE4AB-A2E5-4B72-88F4-97FA03E951D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 role of plant hormones in regulating the interaction between biotic and abiotic stress. The schematic diagram shows cross-talk occurring between hormones, transcription factors, and other regulatory components when biotic and abiotic stresses occur concurrently. This complex network of interactions allows plants to respond in a highly specific fashion to the exact combination of environmental stresses encountered. Grey arrows show induction or positive regulation, while orange bars show inhibition or repression. Events characteristic of abiotic stress responses are shown in pink, while those characteristic of biotic stress responses are shown in green. Transcription factors and other regulatory genes are represented by orange boxes. ROS, reactive oxygen species; ABA, abscisic acid; JA, jasmonic acid; SA, salicylic acid; PR, pathogenesis-related; SAR, systemic acquired resistance; HSF, heat shock factor.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Society for Experimental Biology].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9BE4AB-A2E5-4B72-88F4-97FA03E951D8}"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s10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xb/ers10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xb/ers100"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63, Issue 10, 13 June 2012, Pages 3523–3543, </a:t>
            </a:r>
            <a:r>
              <a:rPr lang="en-US" altLang="en-US" sz="1000">
                <a:solidFill>
                  <a:srgbClr val="333333"/>
                </a:solidFill>
                <a:hlinkClick r:id="rId3"/>
              </a:rPr>
              <a:t>https://doi.org/10.1093/jxb/ers100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Growth of rice under combined biotic and abiotic stress conditions. Plants are shown after exposure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4830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63, Issue 10, 13 June 2012, Pages 3523–3543, </a:t>
            </a:r>
            <a:r>
              <a:rPr lang="en-US" altLang="en-US" sz="1000">
                <a:solidFill>
                  <a:srgbClr val="333333"/>
                </a:solidFill>
                <a:hlinkClick r:id="rId3"/>
              </a:rPr>
              <a:t>https://doi.org/10.1093/jxb/ers100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Key events in the signal transduction pathway activated in response to combined biotic and abiotic stresses.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429000" y="1371600"/>
            <a:ext cx="2279506"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63, Issue 10, 13 June 2012, Pages 3523–3543, </a:t>
            </a:r>
            <a:r>
              <a:rPr lang="en-US" altLang="en-US" sz="1000">
                <a:solidFill>
                  <a:srgbClr val="333333"/>
                </a:solidFill>
                <a:hlinkClick r:id="rId3"/>
              </a:rPr>
              <a:t>https://doi.org/10.1093/jxb/ers100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 role of plant hormones in regulating the interaction between biotic and abiotic stress. The schematic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54300" y="1371600"/>
            <a:ext cx="383970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Growth of rice under combined biotic and abiotic stress conditions. Plants are shown after exposure to ...</vt:lpstr>
      <vt:lpstr>Fig. 3. Key events in the signal transduction pathway activated in response to combined biotic and abiotic stresses.
</vt:lpstr>
      <vt:lpstr>Fig. 2. The role of plant hormones in regulating the interaction between biotic and abiotic stress. The schematic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2024-09-19T05:01:00Z</dcterms:modified>
</cp:coreProperties>
</file>