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5C37B8-2998-4087-81D8-BFF44C717B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04BF8B-3DF3-4A4B-8C15-9642FA50C3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30F12-51FA-44B7-B3FE-E7D2936FF0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2024-04-26T18:49:53Z</dcterms:modified>
</cp:coreProperties>
</file>