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9088E4-470E-443C-9AC2-A8A410BBBA0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521438-DB15-4CC8-90F1-2DD8821E4C8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Left: Two EEG channels (electrode O1 [solid line] and O2 [dashed line]) from a neonate of group 3 (older neonates) during AS. (A) Original segments. (B) The O1 segment has been replaced by one of its surrogates, producing a univariate surrogate pair where the interdependence has been destroyed. (C) Both segments have been replaced by one of their surrogates, producing a bivariate surrogate pair that preserves the linear interdependence. Right: The circles are the nonlinear interdependence index N(O2|O1) from the original segments (A), as well as its mean value for 19 univariate pairs such as (B) and 19 bivariate pairs such as (C). The boxes stand for 2 SDs of the mean. As the original N is above the topsides of both boxes, interdependence is considered significant and nonlinear at the 95% level of confidence.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C53F2B-B781-4501-A925-043F62DB61E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k00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3, March 2007, Pages 583–590,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https://doi.org/10.1093/cercor/bhk002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Left: Two EEG channels (electrode O1 [solid line] and O2 [dashed line]) from a neonate of group 3 (older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Left: Two EEG channels (electrode O1 [solid line] and O2 [dashed line]) from a neonate of group 3 (older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2024-05-01T21:17:14Z</dcterms:modified>
</cp:coreProperties>
</file>