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546012-287D-4C5F-8A2D-A33E71757D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26C023-4B19-4F82-BD2E-6B1AA3E333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1C3B68-A3EB-4223-AF84-4D532CE7FE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2024-04-26T15:26:07Z</dcterms:modified>
</cp:coreProperties>
</file>