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4A6B7F-A9AE-4395-AD7D-609C92F23D3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FC048D-0CE0-410B-9993-22B870FD75B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Research themes supported by the Agincourt HDSS, South Africa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the International Epidemiological Association © The Author 2012; all rights reserved.This is an Open Access article distributed under the terms of the Creative Commons Attribution Non-Commercial License (http://creativecommons.org/licenses/by-nc/3.0/),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08BC88-2A25-45F1-94A0-9A453E89504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je/dys11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Epidemiol</a:t>
            </a:r>
            <a:r>
              <a:rPr lang="en-US" altLang="en-US" sz="1000">
                <a:solidFill>
                  <a:srgbClr val="333333"/>
                </a:solidFill>
              </a:rPr>
              <a:t>, Volume 41, Issue 4, August 2012, Pages 988–1001,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https://doi.org/10.1093/ije/dys115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Research themes supported by the Agincourt HDSS, South Africa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Research themes supported by the Agincourt HDSS, South Africa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2024-04-26T18:33:27Z</dcterms:modified>
</cp:coreProperties>
</file>