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47E4FD-316B-42C6-864D-F522D59CDF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73031D-7693-4E0B-B485-FA8CE46F16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12F054-CA9C-404D-B50B-75A3392E41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2024-04-26T12:41:53Z</dcterms:modified>
</cp:coreProperties>
</file>