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49ACED-4A83-4FB7-8FA1-0FB870F4C0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652DE6-F8B7-472D-AD47-811B77FE9E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FF25C3-941B-4B27-B9E5-914018B08B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2024-04-26T01:26:35Z</dcterms:modified>
</cp:coreProperties>
</file>