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C826A-895F-4DD1-A6DE-ADF759E0A4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5E086-3105-4A5B-B278-EC1112D89B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FDEDE-5D99-44D6-8690-99A5C86047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2024-04-26T22:51:59Z</dcterms:modified>
</cp:coreProperties>
</file>