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71BE36-E561-42E1-9E8E-17EF08A788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412F62-D2CB-4B13-9634-9EEEF513D0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Regressions of (a) parent phenotypic correlations and (b) progeny phenotypic correlations on genetic correlations among phenotypic traits in pink salmon from Likes Creek, Alaska. Genetic correlations that could not be estimated because of negative or zero covariances between parental and offspring traits are represented by open circles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American Genetic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9FCD9A-5C99-4A51-9EC0-A86A92573F3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Heritability estimates and 95% confidence intervals for female and male fry fork length (Fry L f and Fry L m, respectively), female and male adult fork length (Ad L f and Ad L m, respectively), pectoral (Pect) and pelvic (Pelv) fin ray counts, upper (UGA) and lower (LGA) gill raker counts, egg number (Egg no), and egg weight (Egg wt) in pink salmon from Likes Creek, Alaska. NS indicates heritabilities that were not significantly different from zero.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American Genetic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9FCD9A-5C99-4A51-9EC0-A86A92573F3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Regressions of (a) mean daughter fork length and (b) mean son fork length on midparent fork length. The heritability of length is the slope of the regression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American Genetic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9FCD9A-5C99-4A51-9EC0-A86A92573F3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i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i0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hered/esi00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96, Issue 1, January/February 2005, Pages 24–31, </a:t>
            </a:r>
            <a:r>
              <a:rPr lang="en-US" altLang="en-US" sz="1000">
                <a:solidFill>
                  <a:srgbClr val="333333"/>
                </a:solidFill>
                <a:hlinkClick r:id="rId3"/>
              </a:rPr>
              <a:t>https://doi.org/10.1093/jhered/esi009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Regressions of (a) parent phenotypic correlations and (b) progeny phenotypic correlations on 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881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96, Issue 1, January/February 2005, Pages 24–31, </a:t>
            </a:r>
            <a:r>
              <a:rPr lang="en-US" altLang="en-US" sz="1000">
                <a:solidFill>
                  <a:srgbClr val="333333"/>
                </a:solidFill>
                <a:hlinkClick r:id="rId3"/>
              </a:rPr>
              <a:t>https://doi.org/10.1093/jhered/esi009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Heritability estimates and 95% confidence intervals for female and male fry fork length (Fry L f and Fry L 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455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96, Issue 1, January/February 2005, Pages 24–31, </a:t>
            </a:r>
            <a:r>
              <a:rPr lang="en-US" altLang="en-US" sz="1000">
                <a:solidFill>
                  <a:srgbClr val="333333"/>
                </a:solidFill>
                <a:hlinkClick r:id="rId3"/>
              </a:rPr>
              <a:t>https://doi.org/10.1093/jhered/esi009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Regressions of (a) mean daughter fork length and (b) mean son fork length on midparent fork length.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90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Regressions of (a) parent phenotypic correlations and (b) progeny phenotypic correlations on genetic ...</vt:lpstr>
      <vt:lpstr>Figure 2. Heritability estimates and 95% confidence intervals for female and male fry fork length (Fry L f and Fry L m, ...</vt:lpstr>
      <vt:lpstr>Figure 1. Regressions of (a) mean daughter fork length and (b) mean son fork length on midparent fork length.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2024-04-26T19:25:08Z</dcterms:modified>
</cp:coreProperties>
</file>