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CDF40F-9F5D-43D5-BA30-11B4503A3FF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FE1407-EE76-4948-9106-51093118C0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555397-9FF2-4095-8152-B855C62ADE5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2024-04-26T17:46:46Z</dcterms:modified>
</cp:coreProperties>
</file>