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792B39-4A7B-4DB2-8806-F5EDD92BF6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0350B2-4EE9-4CEF-A144-E175C76ABC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Whole-mount tau (AT8)-immunostained 50-μm coronal sections of the brainstem from Case C showing severe involvement of the locus caeruleus, pontine tegmentum, pontine base, midline medulla, and hypoglossal nuclei.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2009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E7698B-9185-4A7F-B119-B1059B2E35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a9d5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68, Issue 7, July 2009, Pages 709–735,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https://doi.org/10.1097/NEN.0b013e3181a9d503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Whole-mount tau (AT8)-immunostained 50-μm coronal sections of the brainstem from Case C showing severe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Whole-mount tau (AT8)-immunostained 50-μm coronal sections of the brainstem from Case C showing severe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2024-04-26T22:34:55Z</dcterms:modified>
</cp:coreProperties>
</file>