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3635F-D0AA-435E-AC31-83B85B9388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8CA91C-85F9-4ABD-9A15-9C361A67B3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TiO2 in silicate liquids for the MM3 partial melting experiments of Baker &amp; Stolper (1994) and Baker et al. (1995) compared with MELTS calculations for MM3 peridotite. The increase in DTicpx/melt and in modal cpx in the residue near the solidus actually causes TiO2 to decrease as the solidus is approached, despite the overall incompatible behavior of Ti in spinel peridotite residual minerals. (b) Partition coefficient for Ti between cpx and silicate liquid (DTicpx/melt) at 1 GPa for MM3 experiments (Baker &amp; Stolper, 1994; Baker et al., 1995) compared with MELTS calculations at 1 GPa and 3 GPa.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BCF718-4E86-4249-A411-FF76E04A69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40.2.2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40, Issue 2, February 1999, Pages 297–313, </a:t>
            </a:r>
            <a:r>
              <a:rPr lang="en-US" altLang="en-US" sz="1000">
                <a:solidFill>
                  <a:srgbClr val="333333"/>
                </a:solidFill>
                <a:hlinkClick r:id="rId3"/>
              </a:rPr>
              <a:t>https://doi.org/10.1093/petroj/40.2.297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TiO</a:t>
            </a:r>
            <a:r>
              <a:rPr lang="en-US" altLang="en-US" b="0" baseline="-25000"/>
              <a:t>2</a:t>
            </a:r>
            <a:r>
              <a:rPr lang="en-US" altLang="en-US" b="0"/>
              <a:t> in silicate liquids for the MM3 partial melting experiments of Baker &amp; Stolper (1994)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(a) TiO2 in silicate liquids for the MM3 partial melting experiments of Baker &amp; Stolper (1994)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2024-04-26T20:03:26Z</dcterms:modified>
</cp:coreProperties>
</file>