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0A972B-0730-4E17-AEE0-69141ACDF5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4DEEB-4079-4B85-A5B7-764B062A87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01F8E-4D0E-4D6B-BCCF-B846D78C86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2024-04-26T15:11:47Z</dcterms:modified>
</cp:coreProperties>
</file>