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03D39-9682-43CB-827A-080EFF44C7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EE498-59D0-45FC-AD32-5E46DD0248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DA7C4-72AC-479F-87BC-D92B31E94D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2024-04-26T13:18:43Z</dcterms:modified>
</cp:coreProperties>
</file>